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302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115AF-0B6E-48E3-8CAA-89DCE3F25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E6B9B-F3FB-4E1F-9614-AC17D0967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AC2D-E8AA-455D-B668-C57783A5D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954E8-BD87-44EA-A956-70031F3D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DAA1A-BF2C-4D3E-B635-9DF01327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50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59C3-4FFD-4DC8-B5EE-52EC3F25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B5E5F-14A7-4766-BB53-86D56EF60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74005-AF26-4EA0-AD9A-380C36607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F33C7-62EA-4D53-BDB3-D66CB2415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31F7A-DCFC-4CA7-AE26-312E4C022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3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8EB8D1-7CE1-49FE-A2C0-415DD618CA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9F0B9-A9C1-4DA2-A6BD-942A947D5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CFE1B-0383-42EA-A0DF-ABB0EB13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19251-92CC-4FD3-B9FA-25E5728E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4BE2F-D9F6-483C-A1FF-7103CA57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2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8B8E-7A91-42DD-881A-FA4D5CBE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058E4-4BC4-43DB-A87C-A4A9ADD7D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51AA3-4BE5-43B3-A4F7-614E015EF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7FE9A-32C5-4073-964A-1DE349E6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76710-7538-4E1B-9590-C58899D0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2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AC2B-7AF8-40D3-A509-8CF82E0A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FE32B-BEC8-47A9-ACE2-AED1B904D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B4E61-C06B-4C64-A173-489C838AB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8EE1E-3613-4311-B602-D72A5975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2EB7D-AE8F-4EEE-9924-4EBFCA9F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6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BB43-EC03-4B14-BC98-E02DD866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2F5E-FB27-4C7E-8A27-D4D59361CF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8700F-6748-46A2-B3A6-E68258BE8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AB7C8-BF21-4434-8DD4-4EEF16F7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B0E9E-26CD-4ED5-BDB6-8E3165AFE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77BF3-EFE8-43E4-85C0-4575F9A7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77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A6E4-DC39-4DA0-AD6C-1BFDCE51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01169-17B8-49CA-9642-F9CBF2BCE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15424-B01D-42E3-92FD-1CA20EB5B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16AE6F-1083-40B5-8942-FF75B70F8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F7B38-C206-4599-AC16-6664EF28F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1F4E5-9696-4F43-AABF-ED2E4A94D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D766-2A90-4EC6-9CD5-5D47DC49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E78CD3-6352-4896-A50C-8421E890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2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5C91-89C9-48A2-9C3B-AE449AE0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B7679-0B43-4A05-871B-599FF4C83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00512-69AE-4FF3-AA10-16EDA5C1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CFC0C-F09D-4897-A5C5-A0E53CCE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3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2E3A57-4EFC-4DE0-8EF7-3CC82438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E32FD-507C-47A2-AD92-68367783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6BEE-236C-497D-88C2-55728BC0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3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CB7C-83D3-4E81-A9F9-DD84B598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8AC6-C549-47BD-B52D-F8B6DAA6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61664-6F64-4438-831C-983159E37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0033A-69E1-41CC-9C2B-6082CFE0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C5E4D-A69E-4CA4-B41E-18978B1A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1A2FA-9714-4908-9F9D-BF7BDD8F7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F199-C938-4727-9100-15A1E24E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495EBD-7BCF-498F-8C6E-5F3F4ADF6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193DA-92BA-43ED-BE33-2069EDE59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3F789-DC4F-44AF-8CE8-7C42264E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72401-0824-4EA2-A8E8-14330EE05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9E138-A7AE-49DF-9F4C-1104B89C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AFE9D-7043-4BF9-9161-27EF86A5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24A54-DCAA-445B-97CA-0DF36FC4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EB2FA-0DA0-4749-A048-CC0317C2C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195F6-DBC8-45DA-AE9F-5001FBA11F98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15DBD-06F7-45F7-90B8-9D82603D4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DE36-F4C3-4824-919F-88216AC06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FE21E-B5BE-4870-989B-020D88A4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6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ttygen.com/download-putty" TargetMode="External"/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nscp.net/eng/download.ph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986C87A-615C-486C-9C13-34AA67208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C86564-67C2-495B-8D43-9A002817E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C709E-C6BC-4BF9-AB3A-781B156D3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5" name="Oval 30">
              <a:extLst>
                <a:ext uri="{FF2B5EF4-FFF2-40B4-BE49-F238E27FC236}">
                  <a16:creationId xmlns:a16="http://schemas.microsoft.com/office/drawing/2014/main" id="{656D39B3-72E8-4D89-89C5-284A5A953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14E19DE-9A6A-41B8-9954-0118FE75D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32">
              <a:extLst>
                <a:ext uri="{FF2B5EF4-FFF2-40B4-BE49-F238E27FC236}">
                  <a16:creationId xmlns:a16="http://schemas.microsoft.com/office/drawing/2014/main" id="{F1B3DAC7-2525-43F2-9EF1-A723FBACF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33">
              <a:extLst>
                <a:ext uri="{FF2B5EF4-FFF2-40B4-BE49-F238E27FC236}">
                  <a16:creationId xmlns:a16="http://schemas.microsoft.com/office/drawing/2014/main" id="{176B5CFD-62C2-4F94-97FF-2546303C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34">
              <a:extLst>
                <a:ext uri="{FF2B5EF4-FFF2-40B4-BE49-F238E27FC236}">
                  <a16:creationId xmlns:a16="http://schemas.microsoft.com/office/drawing/2014/main" id="{26A9F2A0-8ED7-46EB-A7F2-3F12C59F5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35">
              <a:extLst>
                <a:ext uri="{FF2B5EF4-FFF2-40B4-BE49-F238E27FC236}">
                  <a16:creationId xmlns:a16="http://schemas.microsoft.com/office/drawing/2014/main" id="{6ADF6DA8-4C62-4A4E-95AE-4A6BFF356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84D34C-9E81-4FD5-A6ED-64BD30F06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630936"/>
            <a:ext cx="6909022" cy="2702018"/>
          </a:xfrm>
          <a:noFill/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Deployment of ML Model</a:t>
            </a:r>
          </a:p>
        </p:txBody>
      </p:sp>
      <p:sp>
        <p:nvSpPr>
          <p:cNvPr id="56" name="Rectangle 37">
            <a:extLst>
              <a:ext uri="{FF2B5EF4-FFF2-40B4-BE49-F238E27FC236}">
                <a16:creationId xmlns:a16="http://schemas.microsoft.com/office/drawing/2014/main" id="{78027E07-0986-46DC-8493-E44F9B593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39">
            <a:extLst>
              <a:ext uri="{FF2B5EF4-FFF2-40B4-BE49-F238E27FC236}">
                <a16:creationId xmlns:a16="http://schemas.microsoft.com/office/drawing/2014/main" id="{443AF453-C795-4F05-9F20-564279904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A149F39-3CA7-4C9A-BE20-85632B14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F278B23-1F7F-49E9-A832-236FD178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8A8A731-9BD2-40B3-A860-2AC971D54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A7F1D60-E0DE-49A3-BD66-572961E9A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9DCDDBA-75BF-44CA-8467-1CADC798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618CDB-C6EB-4295-97BE-A242B7483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B7CABCD-9746-4237-A3D2-7DB060045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2CF2617-4C3E-489D-ADFD-DF52D8D59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CE33576-BF18-4637-9A91-8416F01DE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F57B30-D562-4076-B327-2C91B4E11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55DF00D-C8BB-4EF5-BBA0-3B6810870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641" y="3427487"/>
            <a:ext cx="5895058" cy="2702020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Amazon Web Services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- Anshu Pandey</a:t>
            </a:r>
          </a:p>
        </p:txBody>
      </p:sp>
    </p:spTree>
    <p:extLst>
      <p:ext uri="{BB962C8B-B14F-4D97-AF65-F5344CB8AC3E}">
        <p14:creationId xmlns:p14="http://schemas.microsoft.com/office/powerpoint/2010/main" val="2275097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1168-63AD-43A9-9A69-5B6B15F0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Instance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0CA6FD-B549-401C-9327-516CC71E7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30" y="1825625"/>
            <a:ext cx="9620339" cy="4351338"/>
          </a:xfrm>
        </p:spPr>
      </p:pic>
    </p:spTree>
    <p:extLst>
      <p:ext uri="{BB962C8B-B14F-4D97-AF65-F5344CB8AC3E}">
        <p14:creationId xmlns:p14="http://schemas.microsoft.com/office/powerpoint/2010/main" val="129484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AE74-BC5C-4734-B76A-BB729D06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view Instance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00D0FA-4390-4760-962C-0C15AE510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80" y="1825625"/>
            <a:ext cx="10240040" cy="4351338"/>
          </a:xfrm>
        </p:spPr>
      </p:pic>
    </p:spTree>
    <p:extLst>
      <p:ext uri="{BB962C8B-B14F-4D97-AF65-F5344CB8AC3E}">
        <p14:creationId xmlns:p14="http://schemas.microsoft.com/office/powerpoint/2010/main" val="271469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DFAAB-485D-4446-95D8-CC58A1BE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EC2 Instance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6A3074-E49A-4F5F-823F-5ADAC6319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41" y="1825625"/>
            <a:ext cx="10263718" cy="4351338"/>
          </a:xfrm>
        </p:spPr>
      </p:pic>
    </p:spTree>
    <p:extLst>
      <p:ext uri="{BB962C8B-B14F-4D97-AF65-F5344CB8AC3E}">
        <p14:creationId xmlns:p14="http://schemas.microsoft.com/office/powerpoint/2010/main" val="36977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822C-0FFA-46F6-BFDA-C4D2B525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software to connect with AWS EC2 and deploy ML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A81DB-B3ED-4EE6-B599-71139AF33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400" dirty="0"/>
          </a:p>
          <a:p>
            <a:r>
              <a:rPr lang="en-US" sz="2400" dirty="0"/>
              <a:t>PuTTY to access the VM via SSH</a:t>
            </a:r>
          </a:p>
          <a:p>
            <a:endParaRPr lang="en-US" sz="2400" dirty="0"/>
          </a:p>
          <a:p>
            <a:r>
              <a:rPr lang="en-US" sz="2400" dirty="0" err="1"/>
              <a:t>PuTTYgen</a:t>
            </a:r>
            <a:r>
              <a:rPr lang="en-US" sz="2400" dirty="0"/>
              <a:t> (to create private key  using </a:t>
            </a:r>
            <a:r>
              <a:rPr lang="en-US" sz="2400" dirty="0" err="1"/>
              <a:t>pem</a:t>
            </a:r>
            <a:r>
              <a:rPr lang="en-US" sz="2400" dirty="0"/>
              <a:t> file)</a:t>
            </a:r>
          </a:p>
          <a:p>
            <a:endParaRPr lang="en-US" sz="2400" dirty="0"/>
          </a:p>
          <a:p>
            <a:r>
              <a:rPr lang="en-US" sz="2400" dirty="0"/>
              <a:t>WinSCP (to deploy code to AWS EC2)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dirty="0"/>
              <a:t>Download links</a:t>
            </a:r>
          </a:p>
          <a:p>
            <a:pPr marL="0" indent="0">
              <a:buNone/>
            </a:pPr>
            <a:r>
              <a:rPr lang="en-US" sz="2000" dirty="0"/>
              <a:t>Putty = </a:t>
            </a:r>
            <a:r>
              <a:rPr lang="en-US" sz="2000" dirty="0">
                <a:hlinkClick r:id="rId2"/>
              </a:rPr>
              <a:t>https://www.chiark.greenend.org.uk/~sgtatham/putty/latest.html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Puttygen</a:t>
            </a:r>
            <a:r>
              <a:rPr lang="en-US" sz="2000" dirty="0"/>
              <a:t> = </a:t>
            </a:r>
            <a:r>
              <a:rPr lang="en-US" sz="2000" dirty="0">
                <a:hlinkClick r:id="rId3"/>
              </a:rPr>
              <a:t>https://www.puttygen.com/download-putty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WinSCP = </a:t>
            </a:r>
            <a:r>
              <a:rPr lang="en-US" sz="2000" dirty="0">
                <a:hlinkClick r:id="rId4"/>
              </a:rPr>
              <a:t>https://winscp.net/eng/download.php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3243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786F-BE0B-4297-833D-605EB043F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Private key using </a:t>
            </a:r>
            <a:r>
              <a:rPr lang="en-US" dirty="0" err="1"/>
              <a:t>PuTTYgen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5CF5-B6E0-4303-9181-8A49F3F75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 open </a:t>
            </a:r>
            <a:r>
              <a:rPr lang="en-US" dirty="0" err="1"/>
              <a:t>PuTTYgen</a:t>
            </a:r>
            <a:endParaRPr lang="en-US" dirty="0"/>
          </a:p>
          <a:p>
            <a:r>
              <a:rPr lang="en-US" dirty="0"/>
              <a:t>Step 2:  Navigate to File in the menu, select load private key, </a:t>
            </a:r>
            <a:br>
              <a:rPr lang="en-US" dirty="0"/>
            </a:br>
            <a:r>
              <a:rPr lang="en-US" dirty="0"/>
              <a:t>load 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  <a:p>
            <a:r>
              <a:rPr lang="en-US" dirty="0"/>
              <a:t>Step 3:  Save the private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6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B4BE-3358-42D4-B5E7-35A67D61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PuTTYgen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1425A05-6CCD-423A-A283-FA6FCF761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884" y="1825625"/>
            <a:ext cx="4784232" cy="4351338"/>
          </a:xfrm>
        </p:spPr>
      </p:pic>
    </p:spTree>
    <p:extLst>
      <p:ext uri="{BB962C8B-B14F-4D97-AF65-F5344CB8AC3E}">
        <p14:creationId xmlns:p14="http://schemas.microsoft.com/office/powerpoint/2010/main" val="328374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9396-D82D-4D25-8DB2-D61F88A8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pem</a:t>
            </a:r>
            <a:r>
              <a:rPr lang="en-US" dirty="0"/>
              <a:t> file then click on generate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2EAF7B-A568-480D-AF62-3B0918027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99" y="1825625"/>
            <a:ext cx="9662201" cy="4351338"/>
          </a:xfrm>
        </p:spPr>
      </p:pic>
    </p:spTree>
    <p:extLst>
      <p:ext uri="{BB962C8B-B14F-4D97-AF65-F5344CB8AC3E}">
        <p14:creationId xmlns:p14="http://schemas.microsoft.com/office/powerpoint/2010/main" val="344651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E5D94-FB71-47F0-A2C0-E51372B2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save private key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8DDF65-46AF-4E11-8D16-AA601AB33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3" y="1825625"/>
            <a:ext cx="9706254" cy="4351338"/>
          </a:xfrm>
        </p:spPr>
      </p:pic>
    </p:spTree>
    <p:extLst>
      <p:ext uri="{BB962C8B-B14F-4D97-AF65-F5344CB8AC3E}">
        <p14:creationId xmlns:p14="http://schemas.microsoft.com/office/powerpoint/2010/main" val="3495135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BD77-8376-41B2-B601-B981050F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WinSCP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D469C-D884-4A9B-BBED-F0574036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https://winscp.net/eng/download.php</a:t>
            </a:r>
          </a:p>
        </p:txBody>
      </p:sp>
    </p:spTree>
    <p:extLst>
      <p:ext uri="{BB962C8B-B14F-4D97-AF65-F5344CB8AC3E}">
        <p14:creationId xmlns:p14="http://schemas.microsoft.com/office/powerpoint/2010/main" val="189201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F2F5-CAB1-4311-B15C-11C106ED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WinSCP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D54439D-95D2-4557-B9CF-F0CAB25D0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662" y="1825625"/>
            <a:ext cx="6786675" cy="4351338"/>
          </a:xfrm>
        </p:spPr>
      </p:pic>
    </p:spTree>
    <p:extLst>
      <p:ext uri="{BB962C8B-B14F-4D97-AF65-F5344CB8AC3E}">
        <p14:creationId xmlns:p14="http://schemas.microsoft.com/office/powerpoint/2010/main" val="153208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BE49-A65D-437C-887D-43E454B5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Step-1 – Create account on AWS 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B910979-0FD2-4906-AA9E-5F24C2473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73" y="1825625"/>
            <a:ext cx="9567854" cy="4351338"/>
          </a:xfrm>
        </p:spPr>
      </p:pic>
    </p:spTree>
    <p:extLst>
      <p:ext uri="{BB962C8B-B14F-4D97-AF65-F5344CB8AC3E}">
        <p14:creationId xmlns:p14="http://schemas.microsoft.com/office/powerpoint/2010/main" val="104558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D7C8-DBF5-4AE1-8124-AB951611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EC2 instance select instance than click on connect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DADF93-DE6C-4B9B-BE31-5419E9A57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39" y="1825625"/>
            <a:ext cx="9643922" cy="4351338"/>
          </a:xfrm>
        </p:spPr>
      </p:pic>
    </p:spTree>
    <p:extLst>
      <p:ext uri="{BB962C8B-B14F-4D97-AF65-F5344CB8AC3E}">
        <p14:creationId xmlns:p14="http://schemas.microsoft.com/office/powerpoint/2010/main" val="1236034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6865-496D-42EC-84FE-E477D52C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SSH client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FD9A24-FCEB-4ABB-B5EA-25508FCC3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94" y="1825625"/>
            <a:ext cx="9816411" cy="4351338"/>
          </a:xfrm>
        </p:spPr>
      </p:pic>
    </p:spTree>
    <p:extLst>
      <p:ext uri="{BB962C8B-B14F-4D97-AF65-F5344CB8AC3E}">
        <p14:creationId xmlns:p14="http://schemas.microsoft.com/office/powerpoint/2010/main" val="22031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6724-6BDC-410A-8287-B4FF61AB2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Public DNS to connect with AWS EC2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B13BF5-E828-466A-95B7-83D0733D2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07" y="1825625"/>
            <a:ext cx="10163986" cy="4351338"/>
          </a:xfrm>
        </p:spPr>
      </p:pic>
    </p:spTree>
    <p:extLst>
      <p:ext uri="{BB962C8B-B14F-4D97-AF65-F5344CB8AC3E}">
        <p14:creationId xmlns:p14="http://schemas.microsoft.com/office/powerpoint/2010/main" val="337579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70A87-9E25-4F2B-92E9-91BDAB8E6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into WinSCP than click on Advance 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70AFA1-28B8-4EF7-8A2D-A82406A6A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08" y="1825625"/>
            <a:ext cx="6760383" cy="4351338"/>
          </a:xfrm>
        </p:spPr>
      </p:pic>
    </p:spTree>
    <p:extLst>
      <p:ext uri="{BB962C8B-B14F-4D97-AF65-F5344CB8AC3E}">
        <p14:creationId xmlns:p14="http://schemas.microsoft.com/office/powerpoint/2010/main" val="1755650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563D-5D6E-4BE6-A629-15ECFA80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private key to connect with AWS EC2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9A2CD01-0CA8-4745-B125-2B6D9177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65" y="1825625"/>
            <a:ext cx="6820469" cy="4351338"/>
          </a:xfrm>
        </p:spPr>
      </p:pic>
    </p:spTree>
    <p:extLst>
      <p:ext uri="{BB962C8B-B14F-4D97-AF65-F5344CB8AC3E}">
        <p14:creationId xmlns:p14="http://schemas.microsoft.com/office/powerpoint/2010/main" val="2899965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BAB6-3DE8-4592-98B6-78FD1368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ok than click on Login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185C28-BAAC-49E2-BAC8-8BC3117EE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93" y="1825625"/>
            <a:ext cx="6776014" cy="4351338"/>
          </a:xfrm>
        </p:spPr>
      </p:pic>
    </p:spTree>
    <p:extLst>
      <p:ext uri="{BB962C8B-B14F-4D97-AF65-F5344CB8AC3E}">
        <p14:creationId xmlns:p14="http://schemas.microsoft.com/office/powerpoint/2010/main" val="3560167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8B49-C4D2-49E7-A324-07AF1556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system (left side) and Ubuntu (right side)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061A5B-F260-479A-9F1F-C90B4B6CB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93" y="1825625"/>
            <a:ext cx="6776014" cy="4351338"/>
          </a:xfrm>
        </p:spPr>
      </p:pic>
    </p:spTree>
    <p:extLst>
      <p:ext uri="{BB962C8B-B14F-4D97-AF65-F5344CB8AC3E}">
        <p14:creationId xmlns:p14="http://schemas.microsoft.com/office/powerpoint/2010/main" val="108714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7D62-2373-42E8-BF75-25D2D556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code into AWS EC2 Instance (drag-drop)</a:t>
            </a:r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A10C7437-D13A-492F-A821-529F1D244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1" y="1825625"/>
            <a:ext cx="7798598" cy="4351338"/>
          </a:xfrm>
        </p:spPr>
      </p:pic>
    </p:spTree>
    <p:extLst>
      <p:ext uri="{BB962C8B-B14F-4D97-AF65-F5344CB8AC3E}">
        <p14:creationId xmlns:p14="http://schemas.microsoft.com/office/powerpoint/2010/main" val="1455335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58F3-F0F4-4A66-B0BB-798B4CC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security – to enable access from anywhere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B8B20-70DC-4926-B9CB-C5E43CCB9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1) go to security group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3147DE-DC18-41CD-9F2E-2340277D8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62" y="2487966"/>
            <a:ext cx="9368901" cy="431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18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2705-FBE2-43D8-A24B-06A6A828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security group &gt; create new security group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7838E6-52E1-43BD-B720-21395EADB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6663"/>
            <a:ext cx="10515600" cy="4349261"/>
          </a:xfrm>
        </p:spPr>
      </p:pic>
    </p:spTree>
    <p:extLst>
      <p:ext uri="{BB962C8B-B14F-4D97-AF65-F5344CB8AC3E}">
        <p14:creationId xmlns:p14="http://schemas.microsoft.com/office/powerpoint/2010/main" val="333080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0626-7CCC-48EE-A441-6248F0CEC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– Search AWS EC2 Service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8FC703-B203-46BE-B5F4-908137986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67" y="1825625"/>
            <a:ext cx="9777466" cy="4351338"/>
          </a:xfrm>
        </p:spPr>
      </p:pic>
    </p:spTree>
    <p:extLst>
      <p:ext uri="{BB962C8B-B14F-4D97-AF65-F5344CB8AC3E}">
        <p14:creationId xmlns:p14="http://schemas.microsoft.com/office/powerpoint/2010/main" val="99157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402-4252-4D65-9BB0-D55FE1C8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inbound rule than click on create security group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9CB9F2-5315-4E13-8530-A3402A41B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2153"/>
            <a:ext cx="10515600" cy="4158282"/>
          </a:xfrm>
        </p:spPr>
      </p:pic>
    </p:spTree>
    <p:extLst>
      <p:ext uri="{BB962C8B-B14F-4D97-AF65-F5344CB8AC3E}">
        <p14:creationId xmlns:p14="http://schemas.microsoft.com/office/powerpoint/2010/main" val="3467155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8AFB-E942-496D-A2F9-54EB5606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Network Interface &gt; to interface  AWS Instance and security rule</a:t>
            </a:r>
          </a:p>
        </p:txBody>
      </p:sp>
      <p:pic>
        <p:nvPicPr>
          <p:cNvPr id="5" name="Content Placeholder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A533C837-BCDC-4B4E-8397-552B276B1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8275"/>
            <a:ext cx="10515600" cy="4026037"/>
          </a:xfrm>
        </p:spPr>
      </p:pic>
    </p:spTree>
    <p:extLst>
      <p:ext uri="{BB962C8B-B14F-4D97-AF65-F5344CB8AC3E}">
        <p14:creationId xmlns:p14="http://schemas.microsoft.com/office/powerpoint/2010/main" val="733726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EDA4-EE33-417C-8C2F-34675867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click on instance &gt; change security group 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208272-FFCD-47D9-96A8-FD4E232EC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9898"/>
            <a:ext cx="10515600" cy="4342791"/>
          </a:xfrm>
        </p:spPr>
      </p:pic>
    </p:spTree>
    <p:extLst>
      <p:ext uri="{BB962C8B-B14F-4D97-AF65-F5344CB8AC3E}">
        <p14:creationId xmlns:p14="http://schemas.microsoft.com/office/powerpoint/2010/main" val="434307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8D91-F493-41A7-8BAD-53D587E8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Security group and click on save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CF22B4-DEB1-43E0-9DF7-C126099F3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2187"/>
            <a:ext cx="10515600" cy="4138214"/>
          </a:xfrm>
        </p:spPr>
      </p:pic>
    </p:spTree>
    <p:extLst>
      <p:ext uri="{BB962C8B-B14F-4D97-AF65-F5344CB8AC3E}">
        <p14:creationId xmlns:p14="http://schemas.microsoft.com/office/powerpoint/2010/main" val="1512814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9784-B4AE-4379-A947-04BD7683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Install require library in AWS EC2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93026-B4A4-4D93-A697-D7AFEC218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terminal using putty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8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8FDFF7-7229-4583-9874-D122F229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public DNS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6A25AB-1D83-4592-8C72-EDAF88C4FD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130"/>
            <a:ext cx="5181600" cy="3147733"/>
          </a:xfrm>
        </p:spPr>
      </p:pic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E1DFC9-00F8-45FB-BC7F-5D924CBD27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1962944"/>
            <a:ext cx="4541520" cy="4076700"/>
          </a:xfrm>
        </p:spPr>
      </p:pic>
    </p:spTree>
    <p:extLst>
      <p:ext uri="{BB962C8B-B14F-4D97-AF65-F5344CB8AC3E}">
        <p14:creationId xmlns:p14="http://schemas.microsoft.com/office/powerpoint/2010/main" val="41887898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0CD4-863E-4481-81C1-17D5745C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Pate DNS as IP address and click on SSH &gt; Auth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5FF8F9-0819-47A4-87E6-D4F7B9F82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924844"/>
            <a:ext cx="4602480" cy="4152900"/>
          </a:xfrm>
        </p:spPr>
      </p:pic>
    </p:spTree>
    <p:extLst>
      <p:ext uri="{BB962C8B-B14F-4D97-AF65-F5344CB8AC3E}">
        <p14:creationId xmlns:p14="http://schemas.microsoft.com/office/powerpoint/2010/main" val="86245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20E4-950F-4ADD-A38C-4A806E66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private key</a:t>
            </a:r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C987553B-B142-4743-AEFC-11037037C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670" y="1936274"/>
            <a:ext cx="4518660" cy="4130040"/>
          </a:xfrm>
        </p:spPr>
      </p:pic>
    </p:spTree>
    <p:extLst>
      <p:ext uri="{BB962C8B-B14F-4D97-AF65-F5344CB8AC3E}">
        <p14:creationId xmlns:p14="http://schemas.microsoft.com/office/powerpoint/2010/main" val="3627497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42A58-783F-42BA-B4B2-97BF2E55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terminal AWS EC2 Instance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0695CBF-E284-49CB-AE34-83E0BFC91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0" y="2042954"/>
            <a:ext cx="6217920" cy="3916680"/>
          </a:xfrm>
        </p:spPr>
      </p:pic>
    </p:spTree>
    <p:extLst>
      <p:ext uri="{BB962C8B-B14F-4D97-AF65-F5344CB8AC3E}">
        <p14:creationId xmlns:p14="http://schemas.microsoft.com/office/powerpoint/2010/main" val="1115885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FD16-011F-4D34-AEAA-676D10A2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EC2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80E40E-5F06-497D-9DC5-7FAA6B693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60" y="2042954"/>
            <a:ext cx="6202680" cy="3916680"/>
          </a:xfrm>
        </p:spPr>
      </p:pic>
    </p:spTree>
    <p:extLst>
      <p:ext uri="{BB962C8B-B14F-4D97-AF65-F5344CB8AC3E}">
        <p14:creationId xmlns:p14="http://schemas.microsoft.com/office/powerpoint/2010/main" val="427445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98B-1454-463F-B71D-267DFC0D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EC2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48C7DE7-32F0-4BDE-9D6C-45BCA62E8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84" y="1825625"/>
            <a:ext cx="10138831" cy="4351338"/>
          </a:xfrm>
        </p:spPr>
      </p:pic>
    </p:spTree>
    <p:extLst>
      <p:ext uri="{BB962C8B-B14F-4D97-AF65-F5344CB8AC3E}">
        <p14:creationId xmlns:p14="http://schemas.microsoft.com/office/powerpoint/2010/main" val="319864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824C-7923-4D44-869E-651E5516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Entre command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553B-83B5-47A5-A299-241F33C6A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pwd</a:t>
            </a:r>
            <a:endParaRPr lang="en-US" dirty="0"/>
          </a:p>
          <a:p>
            <a:r>
              <a:rPr lang="en-US" dirty="0"/>
              <a:t>ls</a:t>
            </a:r>
          </a:p>
          <a:p>
            <a:r>
              <a:rPr lang="en-US" dirty="0" err="1"/>
              <a:t>sudo</a:t>
            </a:r>
            <a:r>
              <a:rPr lang="en-US" dirty="0"/>
              <a:t> apt-get update &amp;&amp; </a:t>
            </a:r>
            <a:r>
              <a:rPr lang="en-US" dirty="0" err="1"/>
              <a:t>sudo</a:t>
            </a:r>
            <a:r>
              <a:rPr lang="en-US" dirty="0"/>
              <a:t> apt-get install python3-pip</a:t>
            </a:r>
          </a:p>
          <a:p>
            <a:r>
              <a:rPr lang="en-US" dirty="0"/>
              <a:t>Pip3 install </a:t>
            </a:r>
            <a:r>
              <a:rPr lang="en-US" dirty="0" err="1"/>
              <a:t>numpy</a:t>
            </a:r>
            <a:r>
              <a:rPr lang="en-US" dirty="0"/>
              <a:t> pandas scikit-learn </a:t>
            </a:r>
            <a:r>
              <a:rPr lang="en-US" dirty="0" err="1"/>
              <a:t>joblib</a:t>
            </a:r>
            <a:r>
              <a:rPr lang="en-US" dirty="0"/>
              <a:t> flask matplotlib </a:t>
            </a:r>
            <a:r>
              <a:rPr lang="en-US" dirty="0" err="1"/>
              <a:t>scipy</a:t>
            </a:r>
            <a:endParaRPr lang="en-US" dirty="0"/>
          </a:p>
          <a:p>
            <a:r>
              <a:rPr lang="en-US" dirty="0"/>
              <a:t>Python3 webapp.py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77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BE7B-57E9-47E7-91F1-3E5E9549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web browser entre</a:t>
            </a:r>
            <a:br>
              <a:rPr lang="en-US" dirty="0"/>
            </a:br>
            <a:r>
              <a:rPr lang="en-US" dirty="0"/>
              <a:t>http://ec2-13-232-179-142.ap-south-1.compute.amazonaws.com:8080/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82775A-37F1-49E5-B197-CB1CC2863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20" y="3201194"/>
            <a:ext cx="8519160" cy="1600200"/>
          </a:xfrm>
        </p:spPr>
      </p:pic>
    </p:spTree>
    <p:extLst>
      <p:ext uri="{BB962C8B-B14F-4D97-AF65-F5344CB8AC3E}">
        <p14:creationId xmlns:p14="http://schemas.microsoft.com/office/powerpoint/2010/main" val="3946743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B4FF-E376-4367-97B1-E28F1859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B7472-EBF6-48DA-A370-7FD3AB278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Flask Code</a:t>
            </a:r>
          </a:p>
          <a:p>
            <a:r>
              <a:rPr lang="en-US" dirty="0"/>
              <a:t>Run and Check in Local </a:t>
            </a:r>
          </a:p>
          <a:p>
            <a:r>
              <a:rPr lang="en-US" dirty="0"/>
              <a:t>Create AWS account</a:t>
            </a:r>
          </a:p>
          <a:p>
            <a:r>
              <a:rPr lang="en-US" dirty="0"/>
              <a:t>Create EC2 instance</a:t>
            </a:r>
          </a:p>
          <a:p>
            <a:r>
              <a:rPr lang="en-US" dirty="0"/>
              <a:t>Download putty and </a:t>
            </a:r>
            <a:r>
              <a:rPr lang="en-US" dirty="0" err="1"/>
              <a:t>puttygen</a:t>
            </a:r>
            <a:endParaRPr lang="en-US" dirty="0"/>
          </a:p>
          <a:p>
            <a:r>
              <a:rPr lang="en-US" dirty="0"/>
              <a:t>Generate private key using putty gen</a:t>
            </a:r>
          </a:p>
          <a:p>
            <a:r>
              <a:rPr lang="en-US" dirty="0"/>
              <a:t>Download WinSCP</a:t>
            </a:r>
          </a:p>
          <a:p>
            <a:r>
              <a:rPr lang="en-US" dirty="0"/>
              <a:t>Access AWS EC2 Instance and paste code and all required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16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6D88-8384-416A-896D-F9A44116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DCC4F-B185-49F5-AECE-0B945E12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terminal window using putty</a:t>
            </a:r>
          </a:p>
          <a:p>
            <a:r>
              <a:rPr lang="en-US" dirty="0"/>
              <a:t>Install all required libraries</a:t>
            </a:r>
          </a:p>
          <a:p>
            <a:r>
              <a:rPr lang="en-US" dirty="0"/>
              <a:t>Run program – python3 webapp.py</a:t>
            </a:r>
          </a:p>
          <a:p>
            <a:r>
              <a:rPr lang="en-US" dirty="0"/>
              <a:t>Perform testing using endpoint (public DNS)</a:t>
            </a:r>
          </a:p>
        </p:txBody>
      </p:sp>
    </p:spTree>
    <p:extLst>
      <p:ext uri="{BB962C8B-B14F-4D97-AF65-F5344CB8AC3E}">
        <p14:creationId xmlns:p14="http://schemas.microsoft.com/office/powerpoint/2010/main" val="943340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90A730-5D2D-4484-AD1B-1E9FB28DC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75" y="707132"/>
            <a:ext cx="3667125" cy="2387600"/>
          </a:xfrm>
        </p:spPr>
        <p:txBody>
          <a:bodyPr>
            <a:normAutofit/>
          </a:bodyPr>
          <a:lstStyle/>
          <a:p>
            <a:pPr algn="l"/>
            <a:r>
              <a:rPr lang="en-US" sz="350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3209925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Handshake">
            <a:extLst>
              <a:ext uri="{FF2B5EF4-FFF2-40B4-BE49-F238E27FC236}">
                <a16:creationId xmlns:a16="http://schemas.microsoft.com/office/drawing/2014/main" id="{B0CF112D-2DEF-42F4-8BBA-DCA309D81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7472" y="1069837"/>
            <a:ext cx="4718321" cy="471832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9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7EB2-7156-449F-B6B8-C1812F29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Instance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EFD206-24BE-430A-AFD9-0EAC331F7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78" y="1825625"/>
            <a:ext cx="9156644" cy="4351338"/>
          </a:xfrm>
        </p:spPr>
      </p:pic>
    </p:spTree>
    <p:extLst>
      <p:ext uri="{BB962C8B-B14F-4D97-AF65-F5344CB8AC3E}">
        <p14:creationId xmlns:p14="http://schemas.microsoft.com/office/powerpoint/2010/main" val="644103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2D99-F37A-4A87-B9F8-4D652D3B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OS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78816F-ADB2-409F-9E1C-E598908E8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9447"/>
            <a:ext cx="10515600" cy="4143693"/>
          </a:xfrm>
        </p:spPr>
      </p:pic>
    </p:spTree>
    <p:extLst>
      <p:ext uri="{BB962C8B-B14F-4D97-AF65-F5344CB8AC3E}">
        <p14:creationId xmlns:p14="http://schemas.microsoft.com/office/powerpoint/2010/main" val="3492238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1CFB-02E7-44FD-890C-78C95F5B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Ubuntu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B805EB-F615-40EB-81DD-F4D96D53E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13" y="1825625"/>
            <a:ext cx="10408974" cy="4351338"/>
          </a:xfrm>
        </p:spPr>
      </p:pic>
    </p:spTree>
    <p:extLst>
      <p:ext uri="{BB962C8B-B14F-4D97-AF65-F5344CB8AC3E}">
        <p14:creationId xmlns:p14="http://schemas.microsoft.com/office/powerpoint/2010/main" val="392199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373A-1F4D-40F6-A20D-6C18FF55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on Review and Launch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94EE593-6749-4A7D-B2E3-A91CEB2C1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87" y="1825625"/>
            <a:ext cx="10424625" cy="4351338"/>
          </a:xfrm>
        </p:spPr>
      </p:pic>
    </p:spTree>
    <p:extLst>
      <p:ext uri="{BB962C8B-B14F-4D97-AF65-F5344CB8AC3E}">
        <p14:creationId xmlns:p14="http://schemas.microsoft.com/office/powerpoint/2010/main" val="342041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FC77-8CF4-41A6-8EA2-48C91951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key and download key pair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D4E570-FDE6-481B-9826-BB556239E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30" y="1825625"/>
            <a:ext cx="9620339" cy="4351338"/>
          </a:xfrm>
        </p:spPr>
      </p:pic>
    </p:spTree>
    <p:extLst>
      <p:ext uri="{BB962C8B-B14F-4D97-AF65-F5344CB8AC3E}">
        <p14:creationId xmlns:p14="http://schemas.microsoft.com/office/powerpoint/2010/main" val="1287137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467</Words>
  <Application>Microsoft Office PowerPoint</Application>
  <PresentationFormat>Widescreen</PresentationFormat>
  <Paragraphs>82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Deployment of ML Model</vt:lpstr>
      <vt:lpstr>Step-1 – Create account on AWS </vt:lpstr>
      <vt:lpstr>Step 2 – Search AWS EC2 Service </vt:lpstr>
      <vt:lpstr>AWS EC2</vt:lpstr>
      <vt:lpstr>Launch Instance </vt:lpstr>
      <vt:lpstr>Select OS </vt:lpstr>
      <vt:lpstr>Ubuntu </vt:lpstr>
      <vt:lpstr>Click on Review and Launch </vt:lpstr>
      <vt:lpstr>Create new key and download key pair</vt:lpstr>
      <vt:lpstr>Launch Instance </vt:lpstr>
      <vt:lpstr>Click on view Instance </vt:lpstr>
      <vt:lpstr>AWS EC2 Instance</vt:lpstr>
      <vt:lpstr>Download software to connect with AWS EC2 and deploy ML model</vt:lpstr>
      <vt:lpstr>Create Private key using PuTTYgen</vt:lpstr>
      <vt:lpstr>Open PuTTYgen </vt:lpstr>
      <vt:lpstr>Select pem file then click on generate </vt:lpstr>
      <vt:lpstr>Click on save private key</vt:lpstr>
      <vt:lpstr>Download WinSCP</vt:lpstr>
      <vt:lpstr>WinSCP</vt:lpstr>
      <vt:lpstr>AWS EC2 instance select instance than click on connect</vt:lpstr>
      <vt:lpstr>Click SSH client </vt:lpstr>
      <vt:lpstr>Copy Public DNS to connect with AWS EC2</vt:lpstr>
      <vt:lpstr>Paste into WinSCP than click on Advance  </vt:lpstr>
      <vt:lpstr>Select private key to connect with AWS EC2</vt:lpstr>
      <vt:lpstr>Click ok than click on Login </vt:lpstr>
      <vt:lpstr>Your system (left side) and Ubuntu (right side)</vt:lpstr>
      <vt:lpstr>Paste code into AWS EC2 Instance (drag-drop)</vt:lpstr>
      <vt:lpstr>AWS security – to enable access from anywhere</vt:lpstr>
      <vt:lpstr>AWS security group &gt; create new security group</vt:lpstr>
      <vt:lpstr>Add inbound rule than click on create security group </vt:lpstr>
      <vt:lpstr>Click on Network Interface &gt; to interface  AWS Instance and security rule</vt:lpstr>
      <vt:lpstr>Right click on instance &gt; change security group </vt:lpstr>
      <vt:lpstr>Select Security group and click on save </vt:lpstr>
      <vt:lpstr>To Install require library in AWS EC2 instance</vt:lpstr>
      <vt:lpstr>Copy public DNS</vt:lpstr>
      <vt:lpstr>Pate DNS as IP address and click on SSH &gt; Auth</vt:lpstr>
      <vt:lpstr>Load private key</vt:lpstr>
      <vt:lpstr>Login terminal AWS EC2 Instance</vt:lpstr>
      <vt:lpstr>AWS EC2</vt:lpstr>
      <vt:lpstr>Entre command </vt:lpstr>
      <vt:lpstr>Open web browser entre http://ec2-13-232-179-142.ap-south-1.compute.amazonaws.com:8080/ </vt:lpstr>
      <vt:lpstr>All Steps </vt:lpstr>
      <vt:lpstr>All Steps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Deployment of ML Model</dc:title>
  <dc:creator>Aashish</dc:creator>
  <cp:lastModifiedBy>Anshu Pandey</cp:lastModifiedBy>
  <cp:revision>5</cp:revision>
  <dcterms:created xsi:type="dcterms:W3CDTF">2020-09-29T22:48:58Z</dcterms:created>
  <dcterms:modified xsi:type="dcterms:W3CDTF">2020-10-05T19:11:34Z</dcterms:modified>
</cp:coreProperties>
</file>